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Agency FB" panose="020B0503020202020204" pitchFamily="34" charset="0"/>
      <p:regular r:id="rId14"/>
      <p:bold r:id="rId15"/>
    </p:embeddedFont>
    <p:embeddedFont>
      <p:font typeface="Algerian" panose="04020705040A02060702" pitchFamily="8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eko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5RoSWG1uudNDPyuk0/W+WUEi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01" y="6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Durino </a:t>
            </a:r>
            <a:endParaRPr/>
          </a:p>
        </p:txBody>
      </p:sp>
      <p:sp>
        <p:nvSpPr>
          <p:cNvPr id="104" name="Google Shape;104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117" name="Google Shape;11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134" name="Google Shape;1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c458070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c4580709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bc4580709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JNEC</a:t>
            </a:r>
            <a:endParaRPr/>
          </a:p>
        </p:txBody>
      </p:sp>
      <p:sp>
        <p:nvSpPr>
          <p:cNvPr id="198" name="Google Shape;19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1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" name="Google Shape;32;p1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" name="Google Shape;47;p1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1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8" name="Google Shape;108;p1"/>
          <p:cNvSpPr txBox="1">
            <a:spLocks noGrp="1"/>
          </p:cNvSpPr>
          <p:nvPr>
            <p:ph type="body" idx="4294967295"/>
          </p:nvPr>
        </p:nvSpPr>
        <p:spPr>
          <a:xfrm>
            <a:off x="-233137" y="1061478"/>
            <a:ext cx="12308405" cy="149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i="0" u="none" strike="noStrike" dirty="0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Air Quality (PM2.5) Monitoring System</a:t>
            </a:r>
            <a:endParaRPr sz="9600" b="0" dirty="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2903059" y="-118825"/>
            <a:ext cx="626947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IoT-based Platform</a:t>
            </a:r>
            <a:endParaRPr sz="8000" b="0" i="0" u="none" strike="noStrike" cap="none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7921557" y="4106853"/>
            <a:ext cx="4270443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Project Members:</a:t>
            </a:r>
            <a:endParaRPr dirty="0">
              <a:latin typeface="Teko" panose="020B0604020202020204" charset="0"/>
              <a:cs typeface="Teko" panose="020B060402020202020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 Suyogya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Ratna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Tamrakar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  (st121334)</a:t>
            </a:r>
            <a:endParaRPr lang="en-US" dirty="0">
              <a:latin typeface="Teko" panose="020B0604020202020204" charset="0"/>
              <a:cs typeface="Teko" panose="020B060402020202020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Younten Tshering                   (st121775)</a:t>
            </a:r>
            <a:endParaRPr lang="en-US" dirty="0">
              <a:latin typeface="Teko" panose="020B0604020202020204" charset="0"/>
              <a:cs typeface="Teko" panose="020B060402020202020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Smrity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Baral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                           (st121662)</a:t>
            </a:r>
            <a:endParaRPr dirty="0">
              <a:latin typeface="Teko" panose="020B0604020202020204" charset="0"/>
              <a:cs typeface="Teko" panose="020B060402020202020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Shubhangini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Gontia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              (st121473)</a:t>
            </a:r>
            <a:endParaRPr dirty="0">
              <a:latin typeface="Teko" panose="020B0604020202020204" charset="0"/>
              <a:cs typeface="Teko" panose="020B0604020202020204" charset="0"/>
            </a:endParaRPr>
          </a:p>
        </p:txBody>
      </p:sp>
      <p:pic>
        <p:nvPicPr>
          <p:cNvPr id="111" name="Google Shape;111;p1" descr="Image result for pm2.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003" y="2559538"/>
            <a:ext cx="3544556" cy="2249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/>
          <p:nvPr/>
        </p:nvSpPr>
        <p:spPr>
          <a:xfrm>
            <a:off x="0" y="4840758"/>
            <a:ext cx="747084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Agency FB" panose="020B0503020202020204" pitchFamily="34" charset="0"/>
                <a:cs typeface="Angsana New" panose="02020603050405020304" pitchFamily="18" charset="-34"/>
                <a:sym typeface="Arial"/>
              </a:rPr>
              <a:t>Submitted to :</a:t>
            </a:r>
            <a:endParaRPr sz="1600" dirty="0">
              <a:latin typeface="Agency FB" panose="020B0503020202020204" pitchFamily="34" charset="0"/>
              <a:cs typeface="Angsana New" panose="02020603050405020304" pitchFamily="18" charset="-3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dirty="0">
                <a:solidFill>
                  <a:schemeClr val="dk1"/>
                </a:solidFill>
                <a:latin typeface="Agency FB" panose="020B0503020202020204" pitchFamily="34" charset="0"/>
                <a:cs typeface="Angsana New" panose="02020603050405020304" pitchFamily="18" charset="-34"/>
                <a:sym typeface="Arial"/>
              </a:rPr>
              <a:t>Dr. Apichon </a:t>
            </a:r>
            <a:r>
              <a:rPr lang="en-US" sz="3200" i="0" dirty="0" err="1">
                <a:solidFill>
                  <a:schemeClr val="dk1"/>
                </a:solidFill>
                <a:latin typeface="Agency FB" panose="020B0503020202020204" pitchFamily="34" charset="0"/>
                <a:cs typeface="Angsana New" panose="02020603050405020304" pitchFamily="18" charset="-34"/>
                <a:sym typeface="Arial"/>
              </a:rPr>
              <a:t>Witayangkuru</a:t>
            </a:r>
            <a:endParaRPr sz="1600" dirty="0">
              <a:latin typeface="Agency FB" panose="020B0503020202020204" pitchFamily="34" charset="0"/>
              <a:cs typeface="Angsana New" panose="02020603050405020304" pitchFamily="18" charset="-3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gency FB" panose="020B0503020202020204" pitchFamily="34" charset="0"/>
                <a:cs typeface="Angsana New" panose="02020603050405020304" pitchFamily="18" charset="-34"/>
                <a:sym typeface="Arial"/>
              </a:rPr>
              <a:t>AT70.19 Software Development and Quality Improvement</a:t>
            </a:r>
            <a:endParaRPr sz="3200" dirty="0">
              <a:solidFill>
                <a:schemeClr val="dk1"/>
              </a:solidFill>
              <a:latin typeface="Agency FB" panose="020B0503020202020204" pitchFamily="34" charset="0"/>
              <a:cs typeface="Angsana New" panose="02020603050405020304" pitchFamily="18" charset="-34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title" idx="4294967295"/>
          </p:nvPr>
        </p:nvSpPr>
        <p:spPr>
          <a:xfrm>
            <a:off x="0" y="126795"/>
            <a:ext cx="12192000" cy="10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7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  <p:sp>
        <p:nvSpPr>
          <p:cNvPr id="261" name="Google Shape;261;p9"/>
          <p:cNvSpPr txBox="1"/>
          <p:nvPr/>
        </p:nvSpPr>
        <p:spPr>
          <a:xfrm>
            <a:off x="132735" y="988142"/>
            <a:ext cx="11920719" cy="528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❑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‘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 Quality (PM2.5) Monitoring System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 will be especially designed to be used by any organization.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7" y="2087792"/>
            <a:ext cx="4317106" cy="276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2815" y="2915996"/>
            <a:ext cx="3074615" cy="295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4424" y="3428999"/>
            <a:ext cx="3799030" cy="284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70" name="Google Shape;270;p10"/>
          <p:cNvSpPr txBox="1">
            <a:spLocks noGrp="1"/>
          </p:cNvSpPr>
          <p:nvPr>
            <p:ph type="body" idx="4294967295"/>
          </p:nvPr>
        </p:nvSpPr>
        <p:spPr>
          <a:xfrm>
            <a:off x="2133600" y="1846263"/>
            <a:ext cx="1005840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71" name="Google Shape;271;p10"/>
          <p:cNvSpPr txBox="1"/>
          <p:nvPr/>
        </p:nvSpPr>
        <p:spPr>
          <a:xfrm>
            <a:off x="6061166" y="667512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 txBox="1"/>
          <p:nvPr/>
        </p:nvSpPr>
        <p:spPr>
          <a:xfrm>
            <a:off x="2342259" y="0"/>
            <a:ext cx="7622544" cy="64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and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" name="Google Shape;121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2" descr="Image result for air importance"/>
          <p:cNvPicPr preferRelativeResize="0"/>
          <p:nvPr/>
        </p:nvPicPr>
        <p:blipFill rotWithShape="1">
          <a:blip r:embed="rId3">
            <a:alphaModFix/>
          </a:blip>
          <a:srcRect l="6262" t="2499" r="6454"/>
          <a:stretch/>
        </p:blipFill>
        <p:spPr>
          <a:xfrm>
            <a:off x="517809" y="61962"/>
            <a:ext cx="7494288" cy="389281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7677494" y="640080"/>
            <a:ext cx="4520726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imes New Roman"/>
              <a:buNone/>
            </a:pPr>
            <a:r>
              <a:rPr lang="en-US" sz="4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11030574" y="6459785"/>
            <a:ext cx="725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28" name="Google Shape;128;p2" descr="Image result for air importa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2434" y="4024023"/>
            <a:ext cx="54292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 descr="Image result for air quality issues"/>
          <p:cNvPicPr preferRelativeResize="0"/>
          <p:nvPr/>
        </p:nvPicPr>
        <p:blipFill rotWithShape="1">
          <a:blip r:embed="rId5">
            <a:alphaModFix/>
          </a:blip>
          <a:srcRect b="13224"/>
          <a:stretch/>
        </p:blipFill>
        <p:spPr>
          <a:xfrm>
            <a:off x="0" y="-1"/>
            <a:ext cx="7620925" cy="440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8;p3" descr="Image result for air quality issues human harm">
            <a:extLst>
              <a:ext uri="{FF2B5EF4-FFF2-40B4-BE49-F238E27FC236}">
                <a16:creationId xmlns:a16="http://schemas.microsoft.com/office/drawing/2014/main" id="{C60EA82E-D656-4D4F-9DD8-2F42D3A7100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6587" r="34743" b="14327"/>
          <a:stretch/>
        </p:blipFill>
        <p:spPr>
          <a:xfrm>
            <a:off x="136247" y="52212"/>
            <a:ext cx="4758576" cy="409687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4" name="Google Shape;139;p3" descr="Image result for air quality pm2.5 levels">
            <a:extLst>
              <a:ext uri="{FF2B5EF4-FFF2-40B4-BE49-F238E27FC236}">
                <a16:creationId xmlns:a16="http://schemas.microsoft.com/office/drawing/2014/main" id="{7DB701ED-98F8-49A8-95A9-8298D8FF6E2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51310"/>
          <a:stretch/>
        </p:blipFill>
        <p:spPr>
          <a:xfrm>
            <a:off x="4887426" y="131205"/>
            <a:ext cx="2599287" cy="3938891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3073137" y="4261143"/>
            <a:ext cx="5825765" cy="206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air quality PM</a:t>
            </a: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2.5</a:t>
            </a:r>
            <a:r>
              <a:rPr lang="en-US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monitoring system. </a:t>
            </a:r>
            <a:endParaRPr sz="1600" dirty="0"/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endParaRPr sz="4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3" descr="Image result for air quality pm2.5"/>
          <p:cNvPicPr preferRelativeResize="0"/>
          <p:nvPr/>
        </p:nvPicPr>
        <p:blipFill rotWithShape="1">
          <a:blip r:embed="rId3">
            <a:alphaModFix/>
          </a:blip>
          <a:srcRect t="17731"/>
          <a:stretch/>
        </p:blipFill>
        <p:spPr>
          <a:xfrm>
            <a:off x="-1" y="0"/>
            <a:ext cx="6096002" cy="413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Image result for pm2.5 sensor station"/>
          <p:cNvPicPr preferRelativeResize="0"/>
          <p:nvPr/>
        </p:nvPicPr>
        <p:blipFill rotWithShape="1">
          <a:blip r:embed="rId4">
            <a:alphaModFix/>
          </a:blip>
          <a:srcRect r="4974"/>
          <a:stretch/>
        </p:blipFill>
        <p:spPr>
          <a:xfrm>
            <a:off x="6096000" y="13782"/>
            <a:ext cx="6050292" cy="411040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026" name="Picture 2" descr="Image result for air quality monitoring system">
            <a:extLst>
              <a:ext uri="{FF2B5EF4-FFF2-40B4-BE49-F238E27FC236}">
                <a16:creationId xmlns:a16="http://schemas.microsoft.com/office/drawing/2014/main" id="{5FC329A6-4173-448C-897A-D2330A196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7727" r="11237" b="5807"/>
          <a:stretch/>
        </p:blipFill>
        <p:spPr bwMode="auto">
          <a:xfrm>
            <a:off x="-13417" y="0"/>
            <a:ext cx="6104945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nsor big data">
            <a:extLst>
              <a:ext uri="{FF2B5EF4-FFF2-40B4-BE49-F238E27FC236}">
                <a16:creationId xmlns:a16="http://schemas.microsoft.com/office/drawing/2014/main" id="{C67C08A3-63BC-4C31-BCC2-3AD45C978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945" y="13782"/>
            <a:ext cx="6070518" cy="41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Google Shape;142;p3" descr="Image result for challenge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417" y="-25677"/>
            <a:ext cx="12172093" cy="422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 descr="Image result for monitor syste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88848" y="4137969"/>
            <a:ext cx="3757444" cy="225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Image result for sensor big data">
            <a:extLst>
              <a:ext uri="{FF2B5EF4-FFF2-40B4-BE49-F238E27FC236}">
                <a16:creationId xmlns:a16="http://schemas.microsoft.com/office/drawing/2014/main" id="{8A823058-E17C-40F6-AAEA-1E2AD4EEB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143"/>
            <a:ext cx="3073138" cy="207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c45807098_0_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50" name="Google Shape;150;gbc45807098_0_0"/>
          <p:cNvPicPr preferRelativeResize="0"/>
          <p:nvPr/>
        </p:nvPicPr>
        <p:blipFill rotWithShape="1">
          <a:blip r:embed="rId3">
            <a:alphaModFix/>
          </a:blip>
          <a:srcRect l="3294" t="9230" r="3098" b="5299"/>
          <a:stretch/>
        </p:blipFill>
        <p:spPr>
          <a:xfrm>
            <a:off x="3481388" y="0"/>
            <a:ext cx="5229224" cy="63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4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p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4974769" y="300002"/>
            <a:ext cx="657497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Key Users/Stakeholder</a:t>
            </a:r>
            <a:endParaRPr sz="4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4" descr="Image result for Key Users/Stakehol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7" y="2151725"/>
            <a:ext cx="5087312" cy="222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4"/>
          <p:cNvCxnSpPr/>
          <p:nvPr/>
        </p:nvCxnSpPr>
        <p:spPr>
          <a:xfrm>
            <a:off x="4974770" y="2086188"/>
            <a:ext cx="6089768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p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65" name="Google Shape;165;p4"/>
          <p:cNvGrpSpPr/>
          <p:nvPr/>
        </p:nvGrpSpPr>
        <p:grpSpPr>
          <a:xfrm>
            <a:off x="4978127" y="2581838"/>
            <a:ext cx="6847347" cy="3109906"/>
            <a:chOff x="3358" y="436665"/>
            <a:chExt cx="6847347" cy="3109906"/>
          </a:xfrm>
        </p:grpSpPr>
        <p:sp>
          <p:nvSpPr>
            <p:cNvPr id="166" name="Google Shape;166;p4"/>
            <p:cNvSpPr/>
            <p:nvPr/>
          </p:nvSpPr>
          <p:spPr>
            <a:xfrm>
              <a:off x="3358" y="436665"/>
              <a:ext cx="593578" cy="593578"/>
            </a:xfrm>
            <a:prstGeom prst="ellipse">
              <a:avLst/>
            </a:prstGeom>
            <a:solidFill>
              <a:srgbClr val="F5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128010" y="561316"/>
              <a:ext cx="344275" cy="3442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724132" y="436665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724132" y="436665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AIT staffs and Student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367071" y="436665"/>
              <a:ext cx="593578" cy="593578"/>
            </a:xfrm>
            <a:prstGeom prst="ellipse">
              <a:avLst/>
            </a:prstGeom>
            <a:solidFill>
              <a:srgbClr val="F5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491722" y="561316"/>
              <a:ext cx="344275" cy="3442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80659" y="436665"/>
              <a:ext cx="1813520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 txBox="1"/>
            <p:nvPr/>
          </p:nvSpPr>
          <p:spPr>
            <a:xfrm>
              <a:off x="2880659" y="436665"/>
              <a:ext cx="1813520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AIT management team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358" y="1694829"/>
              <a:ext cx="593578" cy="593578"/>
            </a:xfrm>
            <a:prstGeom prst="ellipse">
              <a:avLst/>
            </a:prstGeom>
            <a:solidFill>
              <a:srgbClr val="F5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28010" y="1819480"/>
              <a:ext cx="344275" cy="34427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724132" y="1694829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 txBox="1"/>
            <p:nvPr/>
          </p:nvSpPr>
          <p:spPr>
            <a:xfrm>
              <a:off x="724132" y="1694829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Planning team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367071" y="1694829"/>
              <a:ext cx="593578" cy="593578"/>
            </a:xfrm>
            <a:prstGeom prst="ellipse">
              <a:avLst/>
            </a:prstGeom>
            <a:solidFill>
              <a:srgbClr val="F5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491722" y="1819480"/>
              <a:ext cx="344275" cy="34427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087845" y="1694829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 txBox="1"/>
            <p:nvPr/>
          </p:nvSpPr>
          <p:spPr>
            <a:xfrm>
              <a:off x="3087845" y="1694829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Testing team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30784" y="1694829"/>
              <a:ext cx="593578" cy="593578"/>
            </a:xfrm>
            <a:prstGeom prst="ellipse">
              <a:avLst/>
            </a:prstGeom>
            <a:solidFill>
              <a:srgbClr val="F5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855435" y="1819480"/>
              <a:ext cx="344275" cy="34427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451557" y="1694829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 txBox="1"/>
            <p:nvPr/>
          </p:nvSpPr>
          <p:spPr>
            <a:xfrm>
              <a:off x="5451557" y="1694829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Clients/ End users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3358" y="2952993"/>
              <a:ext cx="593578" cy="593578"/>
            </a:xfrm>
            <a:prstGeom prst="ellipse">
              <a:avLst/>
            </a:prstGeom>
            <a:solidFill>
              <a:srgbClr val="F5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128010" y="3077644"/>
              <a:ext cx="344275" cy="344275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724132" y="2952993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724132" y="2952993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Investors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367071" y="2952993"/>
              <a:ext cx="593578" cy="593578"/>
            </a:xfrm>
            <a:prstGeom prst="ellipse">
              <a:avLst/>
            </a:prstGeom>
            <a:solidFill>
              <a:srgbClr val="F5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491722" y="3077644"/>
              <a:ext cx="344275" cy="344275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087845" y="2952993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 txBox="1"/>
            <p:nvPr/>
          </p:nvSpPr>
          <p:spPr>
            <a:xfrm>
              <a:off x="3087845" y="2952993"/>
              <a:ext cx="1399148" cy="593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Developers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8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8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Break Down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3">
            <a:alphaModFix/>
          </a:blip>
          <a:srcRect b="6061"/>
          <a:stretch/>
        </p:blipFill>
        <p:spPr>
          <a:xfrm>
            <a:off x="4165109" y="33090"/>
            <a:ext cx="7958050" cy="679182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6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5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5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5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5"/>
          <p:cNvSpPr txBox="1"/>
          <p:nvPr/>
        </p:nvSpPr>
        <p:spPr>
          <a:xfrm>
            <a:off x="97277" y="155643"/>
            <a:ext cx="3813242" cy="595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requirements:</a:t>
            </a:r>
            <a:endParaRPr dirty="0"/>
          </a:p>
          <a:p>
            <a:pPr marL="457200" lvl="0" indent="-3619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Hardware, including the sensor like PM2.5 to measure the particles such as dust smoke or soot and temperature sensor as well. 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Software, based on the data collected from the sensors will simulate the spatial distribution of pollution on a campus map. 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App, will be designed such to display the measurement obtained from the sensor and visualize the resulting data. </a:t>
            </a:r>
            <a:endParaRPr sz="3300" b="0" i="0" u="none" strike="noStrik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5" descr="Image result for Functional requirements"/>
          <p:cNvPicPr preferRelativeResize="0"/>
          <p:nvPr/>
        </p:nvPicPr>
        <p:blipFill rotWithShape="1">
          <a:blip r:embed="rId3">
            <a:alphaModFix/>
          </a:blip>
          <a:srcRect l="6538" t="10851" r="6483"/>
          <a:stretch/>
        </p:blipFill>
        <p:spPr>
          <a:xfrm>
            <a:off x="4742017" y="1599983"/>
            <a:ext cx="6798082" cy="365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7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" name="Google Shape;228;p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6" descr="Image result for Functional requirements"/>
          <p:cNvPicPr preferRelativeResize="0"/>
          <p:nvPr/>
        </p:nvPicPr>
        <p:blipFill rotWithShape="1">
          <a:blip r:embed="rId3">
            <a:alphaModFix/>
          </a:blip>
          <a:srcRect l="6538" t="10851" r="6483"/>
          <a:stretch/>
        </p:blipFill>
        <p:spPr>
          <a:xfrm>
            <a:off x="633999" y="1740538"/>
            <a:ext cx="6275667" cy="337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6"/>
          <p:cNvSpPr/>
          <p:nvPr/>
        </p:nvSpPr>
        <p:spPr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"/>
          <p:cNvSpPr/>
          <p:nvPr/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"/>
          <p:cNvSpPr txBox="1">
            <a:spLocks noGrp="1"/>
          </p:cNvSpPr>
          <p:nvPr>
            <p:ph type="sldNum" idx="12"/>
          </p:nvPr>
        </p:nvSpPr>
        <p:spPr>
          <a:xfrm>
            <a:off x="11030574" y="6459785"/>
            <a:ext cx="725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4" name="Google Shape;234;p6"/>
          <p:cNvSpPr txBox="1"/>
          <p:nvPr/>
        </p:nvSpPr>
        <p:spPr>
          <a:xfrm>
            <a:off x="7626722" y="43380"/>
            <a:ext cx="4484215" cy="663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Non-Functional requirements:</a:t>
            </a:r>
            <a:endParaRPr sz="2400" b="0" i="0" u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is the highest factor because the large number of data collected from the sensor should be displayed on the responsive web application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Supportability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should be maintained and will be able to support the correct and large amount of data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Usability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must be easy to use and understandable.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7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1" name="Google Shape;241;p7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4465863" y="623178"/>
            <a:ext cx="2447148" cy="17286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7" descr="Image result for Programming Language java"/>
          <p:cNvPicPr preferRelativeResize="0"/>
          <p:nvPr/>
        </p:nvPicPr>
        <p:blipFill rotWithShape="1">
          <a:blip r:embed="rId3">
            <a:alphaModFix/>
          </a:blip>
          <a:srcRect l="3279" t="10976" r="-3787" b="7950"/>
          <a:stretch/>
        </p:blipFill>
        <p:spPr>
          <a:xfrm>
            <a:off x="7425154" y="284658"/>
            <a:ext cx="4184922" cy="1687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7"/>
          <p:cNvCxnSpPr/>
          <p:nvPr/>
        </p:nvCxnSpPr>
        <p:spPr>
          <a:xfrm>
            <a:off x="7685671" y="2085703"/>
            <a:ext cx="356616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7"/>
          <p:cNvSpPr/>
          <p:nvPr/>
        </p:nvSpPr>
        <p:spPr>
          <a:xfrm>
            <a:off x="640080" y="3709572"/>
            <a:ext cx="3659927" cy="1973474"/>
          </a:xfrm>
          <a:prstGeom prst="rect">
            <a:avLst/>
          </a:prstGeom>
          <a:solidFill>
            <a:srgbClr val="ACC8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7" descr="Image result for Apache Kylin"/>
          <p:cNvPicPr preferRelativeResize="0"/>
          <p:nvPr/>
        </p:nvPicPr>
        <p:blipFill rotWithShape="1">
          <a:blip r:embed="rId4">
            <a:alphaModFix/>
          </a:blip>
          <a:srcRect l="-1389" r="3046" b="-2"/>
          <a:stretch/>
        </p:blipFill>
        <p:spPr>
          <a:xfrm>
            <a:off x="486517" y="3650587"/>
            <a:ext cx="5738852" cy="258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7" descr="Image result for Apache Kylin"/>
          <p:cNvPicPr preferRelativeResize="0"/>
          <p:nvPr/>
        </p:nvPicPr>
        <p:blipFill rotWithShape="1">
          <a:blip r:embed="rId5">
            <a:alphaModFix/>
          </a:blip>
          <a:srcRect l="-881" t="614" r="490" b="-613"/>
          <a:stretch/>
        </p:blipFill>
        <p:spPr>
          <a:xfrm>
            <a:off x="936100" y="114760"/>
            <a:ext cx="6039471" cy="359456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7"/>
          <p:cNvSpPr txBox="1"/>
          <p:nvPr/>
        </p:nvSpPr>
        <p:spPr>
          <a:xfrm>
            <a:off x="7572337" y="2198914"/>
            <a:ext cx="4227313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 Language: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sz="2800" b="0" i="0" u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 and Tools: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sz="2800" b="0" i="0" u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Hadoop 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sz="2800" b="0" i="0" u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Kylin</a:t>
            </a:r>
            <a:endParaRPr sz="2800" b="0" i="0" u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266</Words>
  <Application>Microsoft Office PowerPoint</Application>
  <PresentationFormat>Widescreen</PresentationFormat>
  <Paragraphs>67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Agency FB</vt:lpstr>
      <vt:lpstr>Algerian</vt:lpstr>
      <vt:lpstr>Noto Sans Symbols</vt:lpstr>
      <vt:lpstr>Times New Roman</vt:lpstr>
      <vt:lpstr>Calibri</vt:lpstr>
      <vt:lpstr>Teko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ITSU</dc:creator>
  <cp:lastModifiedBy>Younten Tshering</cp:lastModifiedBy>
  <cp:revision>15</cp:revision>
  <dcterms:created xsi:type="dcterms:W3CDTF">2018-10-17T11:25:05Z</dcterms:created>
  <dcterms:modified xsi:type="dcterms:W3CDTF">2021-02-10T09:55:46Z</dcterms:modified>
</cp:coreProperties>
</file>